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1872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0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5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91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5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6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4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2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1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0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1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2909E-3E3C-4491-822B-9FAE876DE0A7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7499B-0DF5-409D-A235-9F1BC9C5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0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1BAEF9-3D78-462B-AD1F-3A7D64764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67" y="0"/>
            <a:ext cx="3344332" cy="2508249"/>
          </a:xfrm>
          <a:prstGeom prst="rect">
            <a:avLst/>
          </a:prstGeom>
        </p:spPr>
      </p:pic>
      <p:pic>
        <p:nvPicPr>
          <p:cNvPr id="6" name="図 5" descr="文字の書かれた紙&#10;&#10;自動的に生成された説明">
            <a:extLst>
              <a:ext uri="{FF2B5EF4-FFF2-40B4-BE49-F238E27FC236}">
                <a16:creationId xmlns:a16="http://schemas.microsoft.com/office/drawing/2014/main" id="{B8F6D9AE-A400-4F65-947A-2DE945E3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344332" cy="250824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4716EE8-9B00-4F63-9B49-25EAE59A81BF}"/>
              </a:ext>
            </a:extLst>
          </p:cNvPr>
          <p:cNvSpPr txBox="1"/>
          <p:nvPr/>
        </p:nvSpPr>
        <p:spPr>
          <a:xfrm>
            <a:off x="1" y="2508248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(a)</a:t>
            </a:r>
            <a:r>
              <a:rPr lang="ja-JP" altLang="en-US" sz="1246" dirty="0"/>
              <a:t>テンプレート画像</a:t>
            </a:r>
            <a:endParaRPr lang="en-US" sz="1246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3806E9F-8264-4692-8868-4217553F7114}"/>
              </a:ext>
            </a:extLst>
          </p:cNvPr>
          <p:cNvSpPr txBox="1"/>
          <p:nvPr/>
        </p:nvSpPr>
        <p:spPr>
          <a:xfrm>
            <a:off x="3513667" y="2508247"/>
            <a:ext cx="3344333" cy="28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(b)</a:t>
            </a:r>
            <a:r>
              <a:rPr lang="ja-JP" altLang="en-US" sz="1246" dirty="0"/>
              <a:t>差し替え先画像</a:t>
            </a:r>
            <a:endParaRPr lang="en-US" sz="1246" dirty="0"/>
          </a:p>
        </p:txBody>
      </p:sp>
      <p:pic>
        <p:nvPicPr>
          <p:cNvPr id="9" name="図 8" descr="山の景色&#10;&#10;自動的に生成された説明">
            <a:extLst>
              <a:ext uri="{FF2B5EF4-FFF2-40B4-BE49-F238E27FC236}">
                <a16:creationId xmlns:a16="http://schemas.microsoft.com/office/drawing/2014/main" id="{A5831827-FF1B-4ED9-AC0A-08B62A512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57" y="3784600"/>
            <a:ext cx="3350343" cy="17733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53886B3-14A9-4217-A7B8-9B87E66F5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912534"/>
            <a:ext cx="3344332" cy="264539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1750A8F-F3DE-4B33-9ED6-B50AA6CA9611}"/>
              </a:ext>
            </a:extLst>
          </p:cNvPr>
          <p:cNvSpPr txBox="1"/>
          <p:nvPr/>
        </p:nvSpPr>
        <p:spPr>
          <a:xfrm>
            <a:off x="1" y="5557926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(a)</a:t>
            </a:r>
            <a:r>
              <a:rPr lang="ja-JP" altLang="en-US" sz="1246" dirty="0"/>
              <a:t>アプリケーション画面</a:t>
            </a:r>
            <a:endParaRPr lang="en-US" sz="1246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6B3E63-DA1B-49BE-A949-96EBBD161052}"/>
              </a:ext>
            </a:extLst>
          </p:cNvPr>
          <p:cNvSpPr txBox="1"/>
          <p:nvPr/>
        </p:nvSpPr>
        <p:spPr>
          <a:xfrm>
            <a:off x="3507657" y="5557927"/>
            <a:ext cx="3344333" cy="28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(b)</a:t>
            </a:r>
            <a:r>
              <a:rPr lang="ja-JP" altLang="en-US" sz="1246" dirty="0"/>
              <a:t>処理後</a:t>
            </a:r>
            <a:endParaRPr lang="en-US" sz="1246" dirty="0"/>
          </a:p>
        </p:txBody>
      </p:sp>
      <p:pic>
        <p:nvPicPr>
          <p:cNvPr id="13" name="図 12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5DA8971B-2DB7-4293-A6AF-688E31CB5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44329" cy="25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48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EBC092-D273-432B-80CD-A8F25F9603B7}"/>
              </a:ext>
            </a:extLst>
          </p:cNvPr>
          <p:cNvSpPr txBox="1"/>
          <p:nvPr/>
        </p:nvSpPr>
        <p:spPr>
          <a:xfrm>
            <a:off x="1" y="2508248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(a)</a:t>
            </a:r>
            <a:r>
              <a:rPr lang="ja-JP" altLang="en-US" sz="1246" dirty="0"/>
              <a:t>通常</a:t>
            </a:r>
            <a:endParaRPr lang="en-US" sz="1246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4564FE-FF12-4394-9767-C5AB3BB99A11}"/>
              </a:ext>
            </a:extLst>
          </p:cNvPr>
          <p:cNvSpPr txBox="1"/>
          <p:nvPr/>
        </p:nvSpPr>
        <p:spPr>
          <a:xfrm>
            <a:off x="3513668" y="2508247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(b)</a:t>
            </a:r>
            <a:r>
              <a:rPr lang="ja-JP" altLang="en-US" sz="1246" dirty="0"/>
              <a:t>ブレ</a:t>
            </a:r>
            <a:endParaRPr lang="en-US" sz="1246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9D93486-AB5B-4176-87A8-9F4AE7175A30}"/>
              </a:ext>
            </a:extLst>
          </p:cNvPr>
          <p:cNvSpPr txBox="1"/>
          <p:nvPr/>
        </p:nvSpPr>
        <p:spPr>
          <a:xfrm>
            <a:off x="0" y="5403846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(c)</a:t>
            </a:r>
            <a:r>
              <a:rPr lang="ja-JP" altLang="en-US" sz="1246" dirty="0"/>
              <a:t>ライティング</a:t>
            </a:r>
            <a:endParaRPr lang="en-US" sz="1246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F256654-808F-44A3-BD14-F5D2AA0D73B2}"/>
              </a:ext>
            </a:extLst>
          </p:cNvPr>
          <p:cNvSpPr txBox="1"/>
          <p:nvPr/>
        </p:nvSpPr>
        <p:spPr>
          <a:xfrm>
            <a:off x="3513670" y="5403845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(d)</a:t>
            </a:r>
            <a:r>
              <a:rPr lang="en-US" altLang="ja-JP" sz="1246" dirty="0"/>
              <a:t>90°</a:t>
            </a:r>
            <a:r>
              <a:rPr lang="ja-JP" altLang="en-US" sz="1246" dirty="0"/>
              <a:t>回転</a:t>
            </a:r>
            <a:endParaRPr lang="en-US" sz="1246" dirty="0"/>
          </a:p>
        </p:txBody>
      </p:sp>
      <p:pic>
        <p:nvPicPr>
          <p:cNvPr id="21" name="図 2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9B7AE6EA-EC6B-43F6-9B12-8B1036CAE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6"/>
            <a:ext cx="3344329" cy="2508247"/>
          </a:xfrm>
          <a:prstGeom prst="rect">
            <a:avLst/>
          </a:prstGeom>
        </p:spPr>
      </p:pic>
      <p:pic>
        <p:nvPicPr>
          <p:cNvPr id="23" name="図 22" descr="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B04516D4-8B06-4D85-AE5B-271563536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66" y="-25406"/>
            <a:ext cx="3344333" cy="2508250"/>
          </a:xfrm>
          <a:prstGeom prst="rect">
            <a:avLst/>
          </a:prstGeom>
        </p:spPr>
      </p:pic>
      <p:pic>
        <p:nvPicPr>
          <p:cNvPr id="25" name="図 24" descr="冷蔵庫 が含まれている画像&#10;&#10;自動的に生成された説明">
            <a:extLst>
              <a:ext uri="{FF2B5EF4-FFF2-40B4-BE49-F238E27FC236}">
                <a16:creationId xmlns:a16="http://schemas.microsoft.com/office/drawing/2014/main" id="{F1BB46D6-0C5E-4137-90A4-7AEE39339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600"/>
            <a:ext cx="3344327" cy="250824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397E7BA-BF4A-4ED2-BC04-F8C2DDFC3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64" y="2895600"/>
            <a:ext cx="3344335" cy="250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9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0C49560-CC24-4EB9-AFAD-4323EBC1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73" y="2895600"/>
            <a:ext cx="3344329" cy="2508247"/>
          </a:xfrm>
          <a:prstGeom prst="rect">
            <a:avLst/>
          </a:prstGeom>
        </p:spPr>
      </p:pic>
      <p:pic>
        <p:nvPicPr>
          <p:cNvPr id="11" name="図 1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EEEB051-1834-4408-9F50-BEEFF9211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344330" cy="250824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9C657AA-FCC5-4D4C-8C65-02AA6A465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67" y="0"/>
            <a:ext cx="3344331" cy="250824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7E3AC7F-1AF6-4F39-8AA1-DF74DF573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895599"/>
            <a:ext cx="3344329" cy="250824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EBC092-D273-432B-80CD-A8F25F9603B7}"/>
              </a:ext>
            </a:extLst>
          </p:cNvPr>
          <p:cNvSpPr txBox="1"/>
          <p:nvPr/>
        </p:nvSpPr>
        <p:spPr>
          <a:xfrm>
            <a:off x="1" y="2508248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(a)</a:t>
            </a:r>
            <a:r>
              <a:rPr lang="ja-JP" altLang="en-US" sz="1246" dirty="0"/>
              <a:t>通常</a:t>
            </a:r>
            <a:endParaRPr lang="en-US" sz="1246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4564FE-FF12-4394-9767-C5AB3BB99A11}"/>
              </a:ext>
            </a:extLst>
          </p:cNvPr>
          <p:cNvSpPr txBox="1"/>
          <p:nvPr/>
        </p:nvSpPr>
        <p:spPr>
          <a:xfrm>
            <a:off x="3513668" y="2508247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(b)</a:t>
            </a:r>
            <a:r>
              <a:rPr lang="ja-JP" altLang="en-US" sz="1246" dirty="0"/>
              <a:t>ブレ</a:t>
            </a:r>
            <a:endParaRPr lang="en-US" sz="1246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9D93486-AB5B-4176-87A8-9F4AE7175A30}"/>
              </a:ext>
            </a:extLst>
          </p:cNvPr>
          <p:cNvSpPr txBox="1"/>
          <p:nvPr/>
        </p:nvSpPr>
        <p:spPr>
          <a:xfrm>
            <a:off x="0" y="5403846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(c)</a:t>
            </a:r>
            <a:r>
              <a:rPr lang="ja-JP" altLang="en-US" sz="1246" dirty="0"/>
              <a:t>ライティング</a:t>
            </a:r>
            <a:endParaRPr lang="en-US" sz="1246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F256654-808F-44A3-BD14-F5D2AA0D73B2}"/>
              </a:ext>
            </a:extLst>
          </p:cNvPr>
          <p:cNvSpPr txBox="1"/>
          <p:nvPr/>
        </p:nvSpPr>
        <p:spPr>
          <a:xfrm>
            <a:off x="3513670" y="5403845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(d)</a:t>
            </a:r>
            <a:r>
              <a:rPr lang="en-US" altLang="ja-JP" sz="1246" dirty="0"/>
              <a:t>90°</a:t>
            </a:r>
            <a:r>
              <a:rPr lang="ja-JP" altLang="en-US" sz="1246" dirty="0"/>
              <a:t>回転</a:t>
            </a:r>
            <a:endParaRPr lang="en-US" sz="1246" dirty="0"/>
          </a:p>
        </p:txBody>
      </p:sp>
    </p:spTree>
    <p:extLst>
      <p:ext uri="{BB962C8B-B14F-4D97-AF65-F5344CB8AC3E}">
        <p14:creationId xmlns:p14="http://schemas.microsoft.com/office/powerpoint/2010/main" val="213845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293F360-A641-46B3-955D-8575A72D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42" y="1"/>
            <a:ext cx="3336758" cy="187692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8443751-2EB9-4193-91C3-F7B34CBF1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36757" cy="18769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0A72D2-A450-45FA-AC96-B51DD0C0CD18}"/>
              </a:ext>
            </a:extLst>
          </p:cNvPr>
          <p:cNvSpPr txBox="1"/>
          <p:nvPr/>
        </p:nvSpPr>
        <p:spPr>
          <a:xfrm>
            <a:off x="0" y="1876926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(a)</a:t>
            </a:r>
            <a:r>
              <a:rPr lang="ja-JP" altLang="en-US" sz="1246" dirty="0"/>
              <a:t>適用前</a:t>
            </a:r>
            <a:endParaRPr lang="en-US" sz="1246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53A49F-68B2-4282-812D-0FA0D926BB17}"/>
              </a:ext>
            </a:extLst>
          </p:cNvPr>
          <p:cNvSpPr txBox="1"/>
          <p:nvPr/>
        </p:nvSpPr>
        <p:spPr>
          <a:xfrm>
            <a:off x="3513667" y="1876925"/>
            <a:ext cx="3344332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(b)</a:t>
            </a:r>
            <a:r>
              <a:rPr lang="ja-JP" altLang="en-US" sz="1246" dirty="0"/>
              <a:t>適用後</a:t>
            </a:r>
            <a:endParaRPr lang="en-US" sz="1246" dirty="0"/>
          </a:p>
        </p:txBody>
      </p:sp>
    </p:spTree>
    <p:extLst>
      <p:ext uri="{BB962C8B-B14F-4D97-AF65-F5344CB8AC3E}">
        <p14:creationId xmlns:p14="http://schemas.microsoft.com/office/powerpoint/2010/main" val="703900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座る, 立つ, 男, 水 が含まれている画像&#10;&#10;自動的に生成された説明">
            <a:extLst>
              <a:ext uri="{FF2B5EF4-FFF2-40B4-BE49-F238E27FC236}">
                <a16:creationId xmlns:a16="http://schemas.microsoft.com/office/drawing/2014/main" id="{D0B1DCBA-E629-470B-8876-6E6A6D541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05" y="2739188"/>
            <a:ext cx="2980096" cy="1577356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C9294B4-2EC9-4828-A78D-5A8A374EF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6" t="33776" r="14740" b="14740"/>
          <a:stretch/>
        </p:blipFill>
        <p:spPr>
          <a:xfrm>
            <a:off x="1953126" y="5475515"/>
            <a:ext cx="2951748" cy="2213811"/>
          </a:xfrm>
          <a:prstGeom prst="rect">
            <a:avLst/>
          </a:prstGeom>
        </p:spPr>
      </p:pic>
      <p:pic>
        <p:nvPicPr>
          <p:cNvPr id="8" name="図 7" descr="文字の書かれた紙&#10;&#10;自動的に生成された説明">
            <a:extLst>
              <a:ext uri="{FF2B5EF4-FFF2-40B4-BE49-F238E27FC236}">
                <a16:creationId xmlns:a16="http://schemas.microsoft.com/office/drawing/2014/main" id="{EE5B6993-8152-4C5E-B0CF-9D655A5C1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9188"/>
            <a:ext cx="2951749" cy="2213812"/>
          </a:xfrm>
          <a:prstGeom prst="rect">
            <a:avLst/>
          </a:prstGeom>
        </p:spPr>
      </p:pic>
      <p:sp>
        <p:nvSpPr>
          <p:cNvPr id="9" name="矢印: 上下 8">
            <a:extLst>
              <a:ext uri="{FF2B5EF4-FFF2-40B4-BE49-F238E27FC236}">
                <a16:creationId xmlns:a16="http://schemas.microsoft.com/office/drawing/2014/main" id="{343AACD0-0D6E-4D28-B121-97140FE2A516}"/>
              </a:ext>
            </a:extLst>
          </p:cNvPr>
          <p:cNvSpPr/>
          <p:nvPr/>
        </p:nvSpPr>
        <p:spPr>
          <a:xfrm rot="19540637">
            <a:off x="2121726" y="4211208"/>
            <a:ext cx="866273" cy="2328208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 w="38100" cap="rnd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vert" lIns="36000" rtlCol="0" anchor="ctr"/>
          <a:lstStyle/>
          <a:p>
            <a:pPr algn="ctr"/>
            <a:r>
              <a:rPr lang="ja-JP" altLang="en-US" b="1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マッチング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2330276-D4F8-45C7-9B2D-E9DB1072A75D}"/>
              </a:ext>
            </a:extLst>
          </p:cNvPr>
          <p:cNvSpPr/>
          <p:nvPr/>
        </p:nvSpPr>
        <p:spPr>
          <a:xfrm rot="1800000">
            <a:off x="4149445" y="3815174"/>
            <a:ext cx="866272" cy="268227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38100" cap="rnd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vert270" rIns="36000" rtlCol="0" anchor="ctr"/>
          <a:lstStyle/>
          <a:p>
            <a:pPr algn="ctr"/>
            <a:r>
              <a:rPr lang="ja-JP" altLang="en-US" b="1" dirty="0">
                <a:solidFill>
                  <a:schemeClr val="accent6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置換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B0AC14-3AA6-4324-AE6A-B73022AB0E07}"/>
              </a:ext>
            </a:extLst>
          </p:cNvPr>
          <p:cNvSpPr txBox="1"/>
          <p:nvPr/>
        </p:nvSpPr>
        <p:spPr>
          <a:xfrm>
            <a:off x="0" y="2453437"/>
            <a:ext cx="2951749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(a)</a:t>
            </a:r>
            <a:r>
              <a:rPr lang="ja-JP" altLang="en-US" sz="1246" dirty="0"/>
              <a:t>テンプレート画像</a:t>
            </a:r>
            <a:endParaRPr lang="en-US" sz="1246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8F2A829-0071-48C0-84A4-7BBE93171756}"/>
              </a:ext>
            </a:extLst>
          </p:cNvPr>
          <p:cNvSpPr txBox="1"/>
          <p:nvPr/>
        </p:nvSpPr>
        <p:spPr>
          <a:xfrm>
            <a:off x="3877905" y="2453436"/>
            <a:ext cx="2980095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(b)</a:t>
            </a:r>
            <a:r>
              <a:rPr lang="ja-JP" altLang="en-US" sz="1246" dirty="0"/>
              <a:t>差し替え先画像</a:t>
            </a:r>
            <a:endParaRPr lang="en-US" sz="1246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194FA4A-F5E1-46D7-8CFE-9DF790A8F747}"/>
              </a:ext>
            </a:extLst>
          </p:cNvPr>
          <p:cNvSpPr txBox="1"/>
          <p:nvPr/>
        </p:nvSpPr>
        <p:spPr>
          <a:xfrm>
            <a:off x="1953126" y="7692188"/>
            <a:ext cx="2951748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(c)</a:t>
            </a:r>
            <a:r>
              <a:rPr lang="ja-JP" altLang="en-US" sz="1246" dirty="0"/>
              <a:t>適用画像</a:t>
            </a:r>
            <a:endParaRPr lang="en-US" sz="1246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4FB54B97-807F-40E1-9FDA-8732979DC39C}"/>
              </a:ext>
            </a:extLst>
          </p:cNvPr>
          <p:cNvSpPr txBox="1"/>
          <p:nvPr/>
        </p:nvSpPr>
        <p:spPr>
          <a:xfrm>
            <a:off x="336298" y="3217071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695AD437-383D-42F8-A28C-E7B96CCDCC31}"/>
              </a:ext>
            </a:extLst>
          </p:cNvPr>
          <p:cNvSpPr txBox="1"/>
          <p:nvPr/>
        </p:nvSpPr>
        <p:spPr>
          <a:xfrm>
            <a:off x="328522" y="4170474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E4EBFA40-1120-44AF-8FA1-402FA10EABA8}"/>
              </a:ext>
            </a:extLst>
          </p:cNvPr>
          <p:cNvSpPr txBox="1"/>
          <p:nvPr/>
        </p:nvSpPr>
        <p:spPr>
          <a:xfrm>
            <a:off x="1945207" y="4152660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6EA0EFF-9D36-4AEB-8EB2-A97E44C22E65}"/>
              </a:ext>
            </a:extLst>
          </p:cNvPr>
          <p:cNvSpPr txBox="1"/>
          <p:nvPr/>
        </p:nvSpPr>
        <p:spPr>
          <a:xfrm>
            <a:off x="1914999" y="3161256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8D848646-3699-4EF0-ADDB-28CC79648E7F}"/>
              </a:ext>
            </a:extLst>
          </p:cNvPr>
          <p:cNvSpPr txBox="1"/>
          <p:nvPr/>
        </p:nvSpPr>
        <p:spPr>
          <a:xfrm>
            <a:off x="2540036" y="6727983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45A2C3F-4E62-40CC-9B3C-10D414F57D5D}"/>
              </a:ext>
            </a:extLst>
          </p:cNvPr>
          <p:cNvSpPr txBox="1"/>
          <p:nvPr/>
        </p:nvSpPr>
        <p:spPr>
          <a:xfrm>
            <a:off x="3024178" y="7270526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26CC83E6-F6CA-4322-9F7E-6DC5AADCC30D}"/>
              </a:ext>
            </a:extLst>
          </p:cNvPr>
          <p:cNvSpPr txBox="1"/>
          <p:nvPr/>
        </p:nvSpPr>
        <p:spPr>
          <a:xfrm>
            <a:off x="3383434" y="6014898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F9565E5-AF2E-4893-A23E-B0DA1A0C55DE}"/>
              </a:ext>
            </a:extLst>
          </p:cNvPr>
          <p:cNvSpPr txBox="1"/>
          <p:nvPr/>
        </p:nvSpPr>
        <p:spPr>
          <a:xfrm>
            <a:off x="3836608" y="6555810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フリーフォーム: 図形 88">
            <a:extLst>
              <a:ext uri="{FF2B5EF4-FFF2-40B4-BE49-F238E27FC236}">
                <a16:creationId xmlns:a16="http://schemas.microsoft.com/office/drawing/2014/main" id="{259DAD99-D565-4D25-B90B-19DD4FFEB29E}"/>
              </a:ext>
            </a:extLst>
          </p:cNvPr>
          <p:cNvSpPr/>
          <p:nvPr/>
        </p:nvSpPr>
        <p:spPr>
          <a:xfrm>
            <a:off x="642938" y="3468688"/>
            <a:ext cx="1465262" cy="801687"/>
          </a:xfrm>
          <a:custGeom>
            <a:avLst/>
            <a:gdLst>
              <a:gd name="connsiteX0" fmla="*/ 15875 w 1465262"/>
              <a:gd name="connsiteY0" fmla="*/ 42862 h 801687"/>
              <a:gd name="connsiteX1" fmla="*/ 0 w 1465262"/>
              <a:gd name="connsiteY1" fmla="*/ 801687 h 801687"/>
              <a:gd name="connsiteX2" fmla="*/ 1465262 w 1465262"/>
              <a:gd name="connsiteY2" fmla="*/ 788987 h 801687"/>
              <a:gd name="connsiteX3" fmla="*/ 1441450 w 1465262"/>
              <a:gd name="connsiteY3" fmla="*/ 0 h 801687"/>
              <a:gd name="connsiteX4" fmla="*/ 15875 w 1465262"/>
              <a:gd name="connsiteY4" fmla="*/ 42862 h 80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5262" h="801687">
                <a:moveTo>
                  <a:pt x="15875" y="42862"/>
                </a:moveTo>
                <a:lnTo>
                  <a:pt x="0" y="801687"/>
                </a:lnTo>
                <a:lnTo>
                  <a:pt x="1465262" y="788987"/>
                </a:lnTo>
                <a:lnTo>
                  <a:pt x="1441450" y="0"/>
                </a:lnTo>
                <a:lnTo>
                  <a:pt x="15875" y="42862"/>
                </a:lnTo>
                <a:close/>
              </a:path>
            </a:pathLst>
          </a:cu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フリーフォーム: 図形 89">
            <a:extLst>
              <a:ext uri="{FF2B5EF4-FFF2-40B4-BE49-F238E27FC236}">
                <a16:creationId xmlns:a16="http://schemas.microsoft.com/office/drawing/2014/main" id="{789CF947-F66B-4ABF-B37C-FDE755C9A15B}"/>
              </a:ext>
            </a:extLst>
          </p:cNvPr>
          <p:cNvSpPr/>
          <p:nvPr/>
        </p:nvSpPr>
        <p:spPr>
          <a:xfrm>
            <a:off x="2863850" y="6305550"/>
            <a:ext cx="1146175" cy="1038225"/>
          </a:xfrm>
          <a:custGeom>
            <a:avLst/>
            <a:gdLst>
              <a:gd name="connsiteX0" fmla="*/ 0 w 1146175"/>
              <a:gd name="connsiteY0" fmla="*/ 631825 h 1038225"/>
              <a:gd name="connsiteX1" fmla="*/ 387350 w 1146175"/>
              <a:gd name="connsiteY1" fmla="*/ 1038225 h 1038225"/>
              <a:gd name="connsiteX2" fmla="*/ 1146175 w 1146175"/>
              <a:gd name="connsiteY2" fmla="*/ 358775 h 1038225"/>
              <a:gd name="connsiteX3" fmla="*/ 762000 w 1146175"/>
              <a:gd name="connsiteY3" fmla="*/ 0 h 1038225"/>
              <a:gd name="connsiteX4" fmla="*/ 0 w 1146175"/>
              <a:gd name="connsiteY4" fmla="*/ 631825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175" h="1038225">
                <a:moveTo>
                  <a:pt x="0" y="631825"/>
                </a:moveTo>
                <a:lnTo>
                  <a:pt x="387350" y="1038225"/>
                </a:lnTo>
                <a:lnTo>
                  <a:pt x="1146175" y="358775"/>
                </a:lnTo>
                <a:lnTo>
                  <a:pt x="762000" y="0"/>
                </a:lnTo>
                <a:lnTo>
                  <a:pt x="0" y="631825"/>
                </a:lnTo>
                <a:close/>
              </a:path>
            </a:pathLst>
          </a:cu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4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E2C6A9C4-A870-443E-B683-3A9B4D273019}"/>
                  </a:ext>
                </a:extLst>
              </p:cNvPr>
              <p:cNvSpPr txBox="1"/>
              <p:nvPr/>
            </p:nvSpPr>
            <p:spPr>
              <a:xfrm>
                <a:off x="4849010" y="4539218"/>
                <a:ext cx="484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E2C6A9C4-A870-443E-B683-3A9B4D273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10" y="4539218"/>
                <a:ext cx="484831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フリーフォーム: 図形 70">
            <a:extLst>
              <a:ext uri="{FF2B5EF4-FFF2-40B4-BE49-F238E27FC236}">
                <a16:creationId xmlns:a16="http://schemas.microsoft.com/office/drawing/2014/main" id="{AC4D1321-9CCE-442E-A544-18DC3DD8A87C}"/>
              </a:ext>
            </a:extLst>
          </p:cNvPr>
          <p:cNvSpPr/>
          <p:nvPr/>
        </p:nvSpPr>
        <p:spPr>
          <a:xfrm>
            <a:off x="4066304" y="5069071"/>
            <a:ext cx="396875" cy="44897"/>
          </a:xfrm>
          <a:custGeom>
            <a:avLst/>
            <a:gdLst>
              <a:gd name="connsiteX0" fmla="*/ 0 w 396875"/>
              <a:gd name="connsiteY0" fmla="*/ 0 h 44897"/>
              <a:gd name="connsiteX1" fmla="*/ 193675 w 396875"/>
              <a:gd name="connsiteY1" fmla="*/ 44450 h 44897"/>
              <a:gd name="connsiteX2" fmla="*/ 396875 w 396875"/>
              <a:gd name="connsiteY2" fmla="*/ 19050 h 4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75" h="44897">
                <a:moveTo>
                  <a:pt x="0" y="0"/>
                </a:moveTo>
                <a:cubicBezTo>
                  <a:pt x="63764" y="20637"/>
                  <a:pt x="127529" y="41275"/>
                  <a:pt x="193675" y="44450"/>
                </a:cubicBezTo>
                <a:cubicBezTo>
                  <a:pt x="259821" y="47625"/>
                  <a:pt x="328348" y="33337"/>
                  <a:pt x="396875" y="1905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フリーフォーム: 図形 71">
            <a:extLst>
              <a:ext uri="{FF2B5EF4-FFF2-40B4-BE49-F238E27FC236}">
                <a16:creationId xmlns:a16="http://schemas.microsoft.com/office/drawing/2014/main" id="{78E01691-A271-419D-8F49-63A11F7FFC65}"/>
              </a:ext>
            </a:extLst>
          </p:cNvPr>
          <p:cNvSpPr/>
          <p:nvPr/>
        </p:nvSpPr>
        <p:spPr>
          <a:xfrm rot="7766762" flipV="1">
            <a:off x="4548738" y="4875254"/>
            <a:ext cx="396875" cy="44897"/>
          </a:xfrm>
          <a:custGeom>
            <a:avLst/>
            <a:gdLst>
              <a:gd name="connsiteX0" fmla="*/ 0 w 396875"/>
              <a:gd name="connsiteY0" fmla="*/ 0 h 44897"/>
              <a:gd name="connsiteX1" fmla="*/ 193675 w 396875"/>
              <a:gd name="connsiteY1" fmla="*/ 44450 h 44897"/>
              <a:gd name="connsiteX2" fmla="*/ 396875 w 396875"/>
              <a:gd name="connsiteY2" fmla="*/ 19050 h 4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75" h="44897">
                <a:moveTo>
                  <a:pt x="0" y="0"/>
                </a:moveTo>
                <a:cubicBezTo>
                  <a:pt x="63764" y="20637"/>
                  <a:pt x="127529" y="41275"/>
                  <a:pt x="193675" y="44450"/>
                </a:cubicBezTo>
                <a:cubicBezTo>
                  <a:pt x="259821" y="47625"/>
                  <a:pt x="328348" y="33337"/>
                  <a:pt x="396875" y="1905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F3971097-A04E-4F20-905B-A33AC1D1BDE1}"/>
                  </a:ext>
                </a:extLst>
              </p:cNvPr>
              <p:cNvSpPr txBox="1"/>
              <p:nvPr/>
            </p:nvSpPr>
            <p:spPr>
              <a:xfrm>
                <a:off x="4385874" y="4895743"/>
                <a:ext cx="350729" cy="369332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F3971097-A04E-4F20-905B-A33AC1D1B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874" y="4895743"/>
                <a:ext cx="350729" cy="369332"/>
              </a:xfrm>
              <a:prstGeom prst="rect">
                <a:avLst/>
              </a:prstGeom>
              <a:blipFill>
                <a:blip r:embed="rId3"/>
                <a:stretch>
                  <a:fillRect r="-65517" b="-49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EE82BD81-5476-4171-80FD-4F309C4C29A9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4071938" y="4733253"/>
            <a:ext cx="771428" cy="330082"/>
          </a:xfrm>
          <a:prstGeom prst="line">
            <a:avLst/>
          </a:prstGeom>
          <a:ln w="19050" cap="rnd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E4E3FB91-680A-492D-B3B7-6C0A06225134}"/>
              </a:ext>
            </a:extLst>
          </p:cNvPr>
          <p:cNvSpPr/>
          <p:nvPr/>
        </p:nvSpPr>
        <p:spPr>
          <a:xfrm rot="20365952">
            <a:off x="4059411" y="4982407"/>
            <a:ext cx="64830" cy="6483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E59FF182-D45C-4E8E-B377-0247DAF6BD46}"/>
              </a:ext>
            </a:extLst>
          </p:cNvPr>
          <p:cNvSpPr/>
          <p:nvPr/>
        </p:nvSpPr>
        <p:spPr>
          <a:xfrm>
            <a:off x="3880390" y="3946412"/>
            <a:ext cx="1579033" cy="1612900"/>
          </a:xfrm>
          <a:custGeom>
            <a:avLst/>
            <a:gdLst>
              <a:gd name="connsiteX0" fmla="*/ 0 w 1579033"/>
              <a:gd name="connsiteY0" fmla="*/ 656166 h 1612900"/>
              <a:gd name="connsiteX1" fmla="*/ 0 w 1579033"/>
              <a:gd name="connsiteY1" fmla="*/ 656166 h 1612900"/>
              <a:gd name="connsiteX2" fmla="*/ 372533 w 1579033"/>
              <a:gd name="connsiteY2" fmla="*/ 1612900 h 1612900"/>
              <a:gd name="connsiteX3" fmla="*/ 1426633 w 1579033"/>
              <a:gd name="connsiteY3" fmla="*/ 1113366 h 1612900"/>
              <a:gd name="connsiteX4" fmla="*/ 1579033 w 1579033"/>
              <a:gd name="connsiteY4" fmla="*/ 0 h 1612900"/>
              <a:gd name="connsiteX5" fmla="*/ 0 w 1579033"/>
              <a:gd name="connsiteY5" fmla="*/ 656166 h 161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9033" h="1612900">
                <a:moveTo>
                  <a:pt x="0" y="656166"/>
                </a:moveTo>
                <a:lnTo>
                  <a:pt x="0" y="656166"/>
                </a:lnTo>
                <a:lnTo>
                  <a:pt x="372533" y="1612900"/>
                </a:lnTo>
                <a:lnTo>
                  <a:pt x="1426633" y="1113366"/>
                </a:lnTo>
                <a:lnTo>
                  <a:pt x="1579033" y="0"/>
                </a:lnTo>
                <a:lnTo>
                  <a:pt x="0" y="656166"/>
                </a:lnTo>
                <a:close/>
              </a:path>
            </a:pathLst>
          </a:custGeom>
          <a:noFill/>
          <a:ln w="38100" cap="rnd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7333D9-B3E0-47B3-B6BD-B90360E34565}"/>
              </a:ext>
            </a:extLst>
          </p:cNvPr>
          <p:cNvSpPr txBox="1"/>
          <p:nvPr/>
        </p:nvSpPr>
        <p:spPr>
          <a:xfrm>
            <a:off x="850992" y="4331890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52709D4-703D-4F0E-B2F0-21333F1578C7}"/>
              </a:ext>
            </a:extLst>
          </p:cNvPr>
          <p:cNvSpPr txBox="1"/>
          <p:nvPr/>
        </p:nvSpPr>
        <p:spPr>
          <a:xfrm>
            <a:off x="835831" y="5305480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F75F666-C203-4298-912F-85FA329F2B18}"/>
              </a:ext>
            </a:extLst>
          </p:cNvPr>
          <p:cNvSpPr txBox="1"/>
          <p:nvPr/>
        </p:nvSpPr>
        <p:spPr>
          <a:xfrm>
            <a:off x="2440815" y="5305480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2B850A-E086-4F55-9AFF-A671865A5C91}"/>
              </a:ext>
            </a:extLst>
          </p:cNvPr>
          <p:cNvSpPr txBox="1"/>
          <p:nvPr/>
        </p:nvSpPr>
        <p:spPr>
          <a:xfrm>
            <a:off x="2419398" y="4278283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9F00C749-4FB7-4DA4-90B9-F8ED70BD35F3}"/>
              </a:ext>
            </a:extLst>
          </p:cNvPr>
          <p:cNvSpPr/>
          <p:nvPr/>
        </p:nvSpPr>
        <p:spPr>
          <a:xfrm>
            <a:off x="1146704" y="4575704"/>
            <a:ext cx="1465262" cy="801687"/>
          </a:xfrm>
          <a:custGeom>
            <a:avLst/>
            <a:gdLst>
              <a:gd name="connsiteX0" fmla="*/ 15875 w 1465262"/>
              <a:gd name="connsiteY0" fmla="*/ 42862 h 801687"/>
              <a:gd name="connsiteX1" fmla="*/ 0 w 1465262"/>
              <a:gd name="connsiteY1" fmla="*/ 801687 h 801687"/>
              <a:gd name="connsiteX2" fmla="*/ 1465262 w 1465262"/>
              <a:gd name="connsiteY2" fmla="*/ 788987 h 801687"/>
              <a:gd name="connsiteX3" fmla="*/ 1441450 w 1465262"/>
              <a:gd name="connsiteY3" fmla="*/ 0 h 801687"/>
              <a:gd name="connsiteX4" fmla="*/ 15875 w 1465262"/>
              <a:gd name="connsiteY4" fmla="*/ 42862 h 80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5262" h="801687">
                <a:moveTo>
                  <a:pt x="15875" y="42862"/>
                </a:moveTo>
                <a:lnTo>
                  <a:pt x="0" y="801687"/>
                </a:lnTo>
                <a:lnTo>
                  <a:pt x="1465262" y="788987"/>
                </a:lnTo>
                <a:lnTo>
                  <a:pt x="1441450" y="0"/>
                </a:lnTo>
                <a:lnTo>
                  <a:pt x="15875" y="42862"/>
                </a:lnTo>
                <a:close/>
              </a:path>
            </a:pathLst>
          </a:custGeom>
          <a:noFill/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528B75A-1C71-481F-A9F2-60779B88A0FB}"/>
              </a:ext>
            </a:extLst>
          </p:cNvPr>
          <p:cNvSpPr txBox="1"/>
          <p:nvPr/>
        </p:nvSpPr>
        <p:spPr>
          <a:xfrm>
            <a:off x="5177330" y="4921708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endParaRPr lang="en-US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D71F7C-D472-487E-91F3-29BB979359E9}"/>
              </a:ext>
            </a:extLst>
          </p:cNvPr>
          <p:cNvSpPr txBox="1"/>
          <p:nvPr/>
        </p:nvSpPr>
        <p:spPr>
          <a:xfrm>
            <a:off x="3530855" y="4291510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en-US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F39013C-7558-4B09-BBFD-43788ACB5F81}"/>
              </a:ext>
            </a:extLst>
          </p:cNvPr>
          <p:cNvSpPr txBox="1"/>
          <p:nvPr/>
        </p:nvSpPr>
        <p:spPr>
          <a:xfrm>
            <a:off x="5324127" y="3690043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endParaRPr lang="en-US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B997742-BC64-4E41-A41A-AEF8ACD2675A}"/>
              </a:ext>
            </a:extLst>
          </p:cNvPr>
          <p:cNvSpPr txBox="1"/>
          <p:nvPr/>
        </p:nvSpPr>
        <p:spPr>
          <a:xfrm>
            <a:off x="3971937" y="5479714"/>
            <a:ext cx="4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en-US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F520DD7D-E89F-401C-A375-CA4526B861D2}"/>
              </a:ext>
            </a:extLst>
          </p:cNvPr>
          <p:cNvCxnSpPr>
            <a:cxnSpLocks/>
            <a:stCxn id="12" idx="0"/>
            <a:endCxn id="18" idx="0"/>
          </p:cNvCxnSpPr>
          <p:nvPr/>
        </p:nvCxnSpPr>
        <p:spPr>
          <a:xfrm rot="5400000" flipH="1" flipV="1">
            <a:off x="2413149" y="2971769"/>
            <a:ext cx="40380" cy="2679863"/>
          </a:xfrm>
          <a:prstGeom prst="curvedConnector3">
            <a:avLst>
              <a:gd name="adj1" fmla="val 2034250"/>
            </a:avLst>
          </a:prstGeom>
          <a:ln w="57150" cap="rnd">
            <a:solidFill>
              <a:schemeClr val="accent4">
                <a:lumMod val="75000"/>
              </a:schemeClr>
            </a:solidFill>
            <a:round/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楕円 25">
            <a:extLst>
              <a:ext uri="{FF2B5EF4-FFF2-40B4-BE49-F238E27FC236}">
                <a16:creationId xmlns:a16="http://schemas.microsoft.com/office/drawing/2014/main" id="{5DE1F59D-59EA-4C2B-A24F-521073781C3D}"/>
              </a:ext>
            </a:extLst>
          </p:cNvPr>
          <p:cNvSpPr/>
          <p:nvPr/>
        </p:nvSpPr>
        <p:spPr>
          <a:xfrm>
            <a:off x="2209814" y="4971239"/>
            <a:ext cx="59108" cy="59108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91CC36AC-45F4-4AF1-B716-9135B4C47369}"/>
              </a:ext>
            </a:extLst>
          </p:cNvPr>
          <p:cNvSpPr/>
          <p:nvPr/>
        </p:nvSpPr>
        <p:spPr>
          <a:xfrm>
            <a:off x="4834710" y="4682801"/>
            <a:ext cx="59108" cy="591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34F00315-2C0E-4CBA-8637-2B2B2395CD30}"/>
                  </a:ext>
                </a:extLst>
              </p:cNvPr>
              <p:cNvSpPr txBox="1"/>
              <p:nvPr/>
            </p:nvSpPr>
            <p:spPr>
              <a:xfrm>
                <a:off x="2176982" y="4866523"/>
                <a:ext cx="484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34F00315-2C0E-4CBA-8637-2B2B2395C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982" y="4866523"/>
                <a:ext cx="48483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1C8147C7-AF1C-4512-9309-6295ADBFD094}"/>
                  </a:ext>
                </a:extLst>
              </p:cNvPr>
              <p:cNvSpPr txBox="1"/>
              <p:nvPr/>
            </p:nvSpPr>
            <p:spPr>
              <a:xfrm>
                <a:off x="2186179" y="3505377"/>
                <a:ext cx="484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1C8147C7-AF1C-4512-9309-6295ADBFD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79" y="3505377"/>
                <a:ext cx="484831" cy="369332"/>
              </a:xfrm>
              <a:prstGeom prst="rect">
                <a:avLst/>
              </a:prstGeom>
              <a:blipFill>
                <a:blip r:embed="rId5"/>
                <a:stretch>
                  <a:fillRect l="-15190" r="-632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D64BE1BB-0C5E-4139-B366-FFFAF6CA615E}"/>
                  </a:ext>
                </a:extLst>
              </p:cNvPr>
              <p:cNvSpPr txBox="1"/>
              <p:nvPr/>
            </p:nvSpPr>
            <p:spPr>
              <a:xfrm>
                <a:off x="3609445" y="4926535"/>
                <a:ext cx="484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𝑀𝑁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D64BE1BB-0C5E-4139-B366-FFFAF6CA6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445" y="4926535"/>
                <a:ext cx="484831" cy="369332"/>
              </a:xfrm>
              <a:prstGeom prst="rect">
                <a:avLst/>
              </a:prstGeom>
              <a:blipFill>
                <a:blip r:embed="rId6"/>
                <a:stretch>
                  <a:fillRect l="-18750" r="-500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12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黒い背景と白い文字のロゴ&#10;&#10;自動的に生成された説明">
            <a:extLst>
              <a:ext uri="{FF2B5EF4-FFF2-40B4-BE49-F238E27FC236}">
                <a16:creationId xmlns:a16="http://schemas.microsoft.com/office/drawing/2014/main" id="{2E36AEBD-7B96-42DD-A0A3-475860D21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73" y="3556000"/>
            <a:ext cx="3344327" cy="250824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C2D551A-7A9B-435C-BD2B-D22368D62FCD}"/>
              </a:ext>
            </a:extLst>
          </p:cNvPr>
          <p:cNvSpPr txBox="1"/>
          <p:nvPr/>
        </p:nvSpPr>
        <p:spPr>
          <a:xfrm>
            <a:off x="0" y="6064245"/>
            <a:ext cx="3344327" cy="2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(a)replaced</a:t>
            </a:r>
            <a:r>
              <a:rPr lang="ja-JP" altLang="en-US" sz="1246" dirty="0"/>
              <a:t>の一例</a:t>
            </a:r>
            <a:endParaRPr lang="en-US" sz="1246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0223518-BF69-4BF1-A2EE-2767A1BE2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0"/>
            <a:ext cx="3344327" cy="250824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D7A4E9-D2C2-44F4-85A3-FC5BFBAE5833}"/>
              </a:ext>
            </a:extLst>
          </p:cNvPr>
          <p:cNvSpPr txBox="1"/>
          <p:nvPr/>
        </p:nvSpPr>
        <p:spPr>
          <a:xfrm>
            <a:off x="3513672" y="6076945"/>
            <a:ext cx="3344327" cy="2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dirty="0"/>
              <a:t>(b)m</a:t>
            </a:r>
            <a:r>
              <a:rPr lang="en-US" altLang="ja-JP" sz="1246" dirty="0"/>
              <a:t>ask</a:t>
            </a:r>
            <a:r>
              <a:rPr lang="ja-JP" altLang="en-US" sz="1246" dirty="0"/>
              <a:t>の一例</a:t>
            </a:r>
            <a:endParaRPr lang="en-US" sz="1246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412084C-88B8-4264-A66E-ADDC31CAB028}"/>
              </a:ext>
            </a:extLst>
          </p:cNvPr>
          <p:cNvSpPr/>
          <p:nvPr/>
        </p:nvSpPr>
        <p:spPr>
          <a:xfrm>
            <a:off x="4738688" y="4376738"/>
            <a:ext cx="1042987" cy="1090612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BBC4E0B1-9FD2-4FAC-9093-79CBE01BB7D2}"/>
              </a:ext>
            </a:extLst>
          </p:cNvPr>
          <p:cNvSpPr/>
          <p:nvPr/>
        </p:nvSpPr>
        <p:spPr>
          <a:xfrm>
            <a:off x="5358585" y="4342421"/>
            <a:ext cx="59108" cy="59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701B530-C518-4193-A39B-6078DD9FC5EC}"/>
              </a:ext>
            </a:extLst>
          </p:cNvPr>
          <p:cNvSpPr/>
          <p:nvPr/>
        </p:nvSpPr>
        <p:spPr>
          <a:xfrm>
            <a:off x="4709134" y="5075846"/>
            <a:ext cx="59108" cy="59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C1757B73-F724-4512-827D-D9804E7AA7B0}"/>
              </a:ext>
            </a:extLst>
          </p:cNvPr>
          <p:cNvSpPr/>
          <p:nvPr/>
        </p:nvSpPr>
        <p:spPr>
          <a:xfrm>
            <a:off x="5088383" y="5434620"/>
            <a:ext cx="59108" cy="59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E267D5C2-2F6A-4857-BF71-F8207C748716}"/>
              </a:ext>
            </a:extLst>
          </p:cNvPr>
          <p:cNvSpPr/>
          <p:nvPr/>
        </p:nvSpPr>
        <p:spPr>
          <a:xfrm>
            <a:off x="5752121" y="4678970"/>
            <a:ext cx="59108" cy="59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789BEB-F921-48F7-A7D5-7F68DF8CF754}"/>
              </a:ext>
            </a:extLst>
          </p:cNvPr>
          <p:cNvSpPr txBox="1"/>
          <p:nvPr/>
        </p:nvSpPr>
        <p:spPr>
          <a:xfrm>
            <a:off x="4839807" y="5485792"/>
            <a:ext cx="556260" cy="2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minh</a:t>
            </a:r>
            <a:endParaRPr lang="en-US" sz="1246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22A2F2-A31F-4924-95BD-A128EBAC7D8C}"/>
              </a:ext>
            </a:extLst>
          </p:cNvPr>
          <p:cNvSpPr txBox="1"/>
          <p:nvPr/>
        </p:nvSpPr>
        <p:spPr>
          <a:xfrm>
            <a:off x="5110009" y="4068324"/>
            <a:ext cx="556260" cy="2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6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maxh</a:t>
            </a:r>
            <a:endParaRPr lang="en-US" sz="1246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8542569-8010-4DD7-97B4-E49F3961F7EF}"/>
              </a:ext>
            </a:extLst>
          </p:cNvPr>
          <p:cNvSpPr txBox="1"/>
          <p:nvPr/>
        </p:nvSpPr>
        <p:spPr>
          <a:xfrm>
            <a:off x="4158642" y="4963165"/>
            <a:ext cx="556260" cy="2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46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minw</a:t>
            </a:r>
            <a:endParaRPr lang="en-US" sz="1246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AEC2D0F-C94E-4AD0-9570-CF4E70E45223}"/>
              </a:ext>
            </a:extLst>
          </p:cNvPr>
          <p:cNvSpPr txBox="1"/>
          <p:nvPr/>
        </p:nvSpPr>
        <p:spPr>
          <a:xfrm>
            <a:off x="5805460" y="4565646"/>
            <a:ext cx="610579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6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maxw</a:t>
            </a:r>
            <a:endParaRPr lang="en-US" sz="1246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69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</TotalTime>
  <Words>117</Words>
  <Application>Microsoft Office PowerPoint</Application>
  <PresentationFormat>A4 210 x 297 mm</PresentationFormat>
  <Paragraphs>46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メイリオ</vt:lpstr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佐久間 拓哉</dc:creator>
  <cp:lastModifiedBy>佐久間 拓哉</cp:lastModifiedBy>
  <cp:revision>17</cp:revision>
  <dcterms:created xsi:type="dcterms:W3CDTF">2020-07-19T09:02:08Z</dcterms:created>
  <dcterms:modified xsi:type="dcterms:W3CDTF">2020-07-20T07:32:26Z</dcterms:modified>
</cp:coreProperties>
</file>